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5CA"/>
    <a:srgbClr val="4DEDA5"/>
    <a:srgbClr val="C5FC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15001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«Чистый дом, чистая планета»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12929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Под лозунгом «Чистый дом, чистая планета» провели уборку  закреплённой территории обучающиеся группы №12 ГБПОУ «Ветлужский лесоагротехнический техникум»</a:t>
            </a:r>
            <a:endParaRPr lang="ru-RU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Чистый дом, чистая планета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С приходом весны начинаются весенние хлопоты и заботы. Для людей, любящих чистоту и порядок эти заботы, конечно, связаны с уборкой </a:t>
            </a:r>
            <a:r>
              <a:rPr lang="ru-RU" sz="2000" b="1" dirty="0" smtClean="0"/>
              <a:t>территории.</a:t>
            </a:r>
          </a:p>
          <a:p>
            <a:pPr algn="ctr"/>
            <a:endParaRPr lang="ru-RU" sz="2000" b="1" dirty="0" smtClean="0"/>
          </a:p>
        </p:txBody>
      </p:sp>
      <p:pic>
        <p:nvPicPr>
          <p:cNvPr id="1026" name="Picture 2" descr="C:\Documents and Settings\Света\Рабочий стол\DSCN34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046533"/>
            <a:ext cx="5111750" cy="38317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5357826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Это сделал кто-то из нас!?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Чистый дом, чистая планета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/>
              <a:t>Техникум - наш </a:t>
            </a:r>
            <a:r>
              <a:rPr lang="ru-RU" sz="2000" b="1" dirty="0" smtClean="0"/>
              <a:t>дом родной, и мы, как хозяева, должны следить за чистотой и красотой  парковой зоны и близлежащей </a:t>
            </a:r>
            <a:r>
              <a:rPr lang="ru-RU" sz="2000" b="1" dirty="0" smtClean="0"/>
              <a:t>территории.</a:t>
            </a:r>
            <a:endParaRPr lang="ru-RU" sz="2000" b="1" dirty="0"/>
          </a:p>
        </p:txBody>
      </p:sp>
      <p:pic>
        <p:nvPicPr>
          <p:cNvPr id="2050" name="Picture 2" descr="C:\Documents and Settings\Света\Рабочий стол\IMG_42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046533"/>
            <a:ext cx="5111750" cy="38317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5429264"/>
            <a:ext cx="392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Убираем прошлогодний мусор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Чистый дом, чистая планета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/>
              <a:t>Насколько </a:t>
            </a:r>
            <a:r>
              <a:rPr lang="ru-RU" sz="2000" b="1" dirty="0" smtClean="0"/>
              <a:t>позволяла погода, студенты </a:t>
            </a:r>
            <a:r>
              <a:rPr lang="ru-RU" sz="2000" b="1" dirty="0" smtClean="0"/>
              <a:t>техникума </a:t>
            </a:r>
            <a:r>
              <a:rPr lang="ru-RU" sz="2000" b="1" dirty="0" smtClean="0"/>
              <a:t>проводили уборку закреплённой за каждой группой территории</a:t>
            </a:r>
            <a:endParaRPr lang="ru-RU" sz="2000" b="1" dirty="0"/>
          </a:p>
        </p:txBody>
      </p:sp>
      <p:pic>
        <p:nvPicPr>
          <p:cNvPr id="3074" name="Picture 2" descr="C:\Documents and Settings\Света\Рабочий стол\IMG_41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046533"/>
            <a:ext cx="5111750" cy="383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14352"/>
            <a:ext cx="2714652" cy="1162050"/>
          </a:xfrm>
        </p:spPr>
        <p:txBody>
          <a:bodyPr/>
          <a:lstStyle/>
          <a:p>
            <a:pPr algn="ctr"/>
            <a:r>
              <a:rPr lang="ru-RU" b="1" dirty="0" smtClean="0"/>
              <a:t>Чистый дом, чистая планета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/>
              <a:t>Р</a:t>
            </a:r>
            <a:r>
              <a:rPr lang="ru-RU" sz="2000" b="1" dirty="0" smtClean="0"/>
              <a:t>аботы </a:t>
            </a:r>
            <a:r>
              <a:rPr lang="ru-RU" sz="2000" b="1" dirty="0" smtClean="0"/>
              <a:t>ещё очень много, так что расслабляться рано, но </a:t>
            </a:r>
            <a:r>
              <a:rPr lang="ru-RU" sz="2000" b="1" dirty="0" smtClean="0"/>
              <a:t>главное - </a:t>
            </a:r>
            <a:r>
              <a:rPr lang="ru-RU" sz="2000" b="1" dirty="0" smtClean="0"/>
              <a:t>поддерживать результат! </a:t>
            </a:r>
            <a:endParaRPr lang="ru-RU" sz="2000" b="1" dirty="0"/>
          </a:p>
        </p:txBody>
      </p:sp>
      <p:pic>
        <p:nvPicPr>
          <p:cNvPr id="4098" name="Picture 2" descr="C:\Documents and Settings\Света\Рабочий стол\DSCN3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046533"/>
            <a:ext cx="5111750" cy="38317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521495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Будет клумба!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Чистый дом, чистая планета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/>
              <a:t>«Человек </a:t>
            </a:r>
            <a:r>
              <a:rPr lang="ru-RU" sz="2000" b="1" dirty="0" smtClean="0"/>
              <a:t>должен осознавать среди какой красоты природного совершенства, и в каких нравственных ценностях он живет, и что он ответственен за все </a:t>
            </a:r>
            <a:r>
              <a:rPr lang="ru-RU" sz="2000" b="1" dirty="0" smtClean="0"/>
              <a:t>это».</a:t>
            </a:r>
          </a:p>
          <a:p>
            <a:pPr algn="r"/>
            <a:r>
              <a:rPr lang="ru-RU" sz="2000" b="1" i="1" dirty="0" smtClean="0"/>
              <a:t>Д.С. Лихачев</a:t>
            </a:r>
            <a:endParaRPr lang="ru-RU" sz="2000" b="1" dirty="0" smtClean="0"/>
          </a:p>
          <a:p>
            <a:pPr algn="just"/>
            <a:endParaRPr lang="ru-RU" sz="2000" b="1" dirty="0"/>
          </a:p>
        </p:txBody>
      </p:sp>
      <p:pic>
        <p:nvPicPr>
          <p:cNvPr id="5122" name="Picture 2" descr="C:\Documents and Settings\Света\Рабочий стол\фотки\техникум кар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869" y="542926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555CA"/>
                </a:solidFill>
              </a:rPr>
              <a:t>Сделаем территорию у техникума красивой!</a:t>
            </a:r>
            <a:endParaRPr lang="ru-RU" dirty="0">
              <a:solidFill>
                <a:srgbClr val="E555CA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181</Words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«Чистый дом, чистая планета»</vt:lpstr>
      <vt:lpstr>Чистый дом, чистая планета</vt:lpstr>
      <vt:lpstr>Чистый дом, чистая планета</vt:lpstr>
      <vt:lpstr>Чистый дом, чистая планета</vt:lpstr>
      <vt:lpstr>Чистый дом, чистая планета</vt:lpstr>
      <vt:lpstr>Чистый дом, чистая планета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«Чистый дом, чистая планета»</dc:title>
  <cp:lastModifiedBy>Света</cp:lastModifiedBy>
  <cp:revision>9</cp:revision>
  <dcterms:modified xsi:type="dcterms:W3CDTF">2017-05-04T12:07:26Z</dcterms:modified>
</cp:coreProperties>
</file>